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7"/>
  </p:notesMasterIdLst>
  <p:sldIdLst>
    <p:sldId id="261" r:id="rId2"/>
    <p:sldId id="262" r:id="rId3"/>
    <p:sldId id="263" r:id="rId4"/>
    <p:sldId id="265" r:id="rId5"/>
    <p:sldId id="264" r:id="rId6"/>
    <p:sldId id="266" r:id="rId7"/>
    <p:sldId id="268" r:id="rId8"/>
    <p:sldId id="269" r:id="rId9"/>
    <p:sldId id="271" r:id="rId10"/>
    <p:sldId id="272" r:id="rId11"/>
    <p:sldId id="274" r:id="rId12"/>
    <p:sldId id="277" r:id="rId13"/>
    <p:sldId id="280" r:id="rId14"/>
    <p:sldId id="281" r:id="rId15"/>
    <p:sldId id="28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94622" autoAdjust="0"/>
  </p:normalViewPr>
  <p:slideViewPr>
    <p:cSldViewPr>
      <p:cViewPr>
        <p:scale>
          <a:sx n="100" d="100"/>
          <a:sy n="100" d="100"/>
        </p:scale>
        <p:origin x="-516" y="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15606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28FB6-6D71-4014-92D3-853F27DF15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AA275-5904-4289-9A9E-6322B08B8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154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AA275-5904-4289-9A9E-6322B08B874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rosimperija.info/wp-content/uploads/2013/02/800px-Hermitage_night1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rosimperija.info/wp-content/uploads/2013/02/483447.jpg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rosimperija.info/wp-content/uploads/2013/02/bull-4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rosimperija.info/wp-content/uploads/2013/02/1359559923_yudif-dzhordzhone1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rosimperija.info/wp-content/uploads/2013/02/450px-Michelangelo-Buonarroti-Crouching_Boy-Hermitage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rosimperija.info/wp-content/uploads/2013/02/766px-1596_Caravaggio_The_Lute_Player_The_Hermitage_St._Petersburg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simperija.info/wp-content/uploads/2013/02/466px-Cameo_gonzaga1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rosimperija.info/wp-content/uploads/2013/02/800px-Hermitage_Atlantes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rosimperija.info/wp-content/uploads/2013/02/banks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rosimperija.info/wp-content/uploads/2013/02/800px-Hermitage_night1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7786742" cy="1685924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Заочная экскурсия в  Эрмитаж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57818" y="3714752"/>
            <a:ext cx="3486120" cy="178595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 descr="http://www.rosimperija.info/wp-content/uploads/2013/02/800px-Hermitage_night1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00438"/>
            <a:ext cx="478634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571480"/>
            <a:ext cx="4786346" cy="571504"/>
          </a:xfrm>
        </p:spPr>
        <p:txBody>
          <a:bodyPr>
            <a:normAutofit fontScale="90000"/>
          </a:bodyPr>
          <a:lstStyle/>
          <a:p>
            <a:r>
              <a:rPr lang="ru-RU" smtClean="0"/>
              <a:t>Цель презентации: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0298" y="1285860"/>
            <a:ext cx="6183616" cy="4714908"/>
          </a:xfrm>
        </p:spPr>
        <p:txBody>
          <a:bodyPr/>
          <a:lstStyle/>
          <a:p>
            <a:r>
              <a:rPr lang="ru-RU" dirty="0" smtClean="0"/>
              <a:t>Изучить историю создания Эрмитажа.</a:t>
            </a:r>
          </a:p>
          <a:p>
            <a:endParaRPr lang="ru-RU" dirty="0" smtClean="0"/>
          </a:p>
          <a:p>
            <a:r>
              <a:rPr lang="ru-RU" dirty="0" smtClean="0"/>
              <a:t>Познакомиться с частью коллекции Эрмитажа.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714356"/>
            <a:ext cx="164307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533400"/>
            <a:ext cx="7367608" cy="609584"/>
          </a:xfrm>
        </p:spPr>
        <p:txBody>
          <a:bodyPr>
            <a:noAutofit/>
          </a:bodyPr>
          <a:lstStyle/>
          <a:p>
            <a:r>
              <a:rPr lang="ru-RU" sz="2000" dirty="0" smtClean="0"/>
              <a:t>                Происхождение Эрмитажа.</a:t>
            </a:r>
            <a:endParaRPr lang="ru-RU" sz="2000" dirty="0"/>
          </a:p>
        </p:txBody>
      </p:sp>
      <p:sp>
        <p:nvSpPr>
          <p:cNvPr id="5" name="Содержимое 2"/>
          <p:cNvSpPr>
            <a:spLocks noGrp="1"/>
          </p:cNvSpPr>
          <p:nvPr>
            <p:ph type="body" idx="2"/>
          </p:nvPr>
        </p:nvSpPr>
        <p:spPr>
          <a:xfrm>
            <a:off x="785786" y="1428736"/>
            <a:ext cx="7615270" cy="1624013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     Государственный Эрмитаж в Санкт-Петербурге – старейшая и крупнейшая сокровищница зарубежного искусства в России и один из крупнейших в мире художественных и культурно-исторических музеев.</a:t>
            </a:r>
          </a:p>
          <a:p>
            <a:pPr algn="just"/>
            <a:r>
              <a:rPr lang="ru-RU" sz="1800" dirty="0" smtClean="0"/>
              <a:t>    Его название –</a:t>
            </a:r>
            <a:r>
              <a:rPr lang="ru-RU" sz="1800" b="1" dirty="0" smtClean="0"/>
              <a:t> Эрмитаж</a:t>
            </a:r>
            <a:r>
              <a:rPr lang="ru-RU" sz="1800" dirty="0" smtClean="0"/>
              <a:t> (</a:t>
            </a:r>
            <a:r>
              <a:rPr lang="ru-RU" sz="1800" i="1" dirty="0" err="1" smtClean="0"/>
              <a:t>ermitage</a:t>
            </a:r>
            <a:r>
              <a:rPr lang="ru-RU" sz="1800" dirty="0" smtClean="0"/>
              <a:t>) – в переводе с французского обозначает «место уединения, затворничество». Это связано с тем, что первоначально это место задумывалось Екатериной II (императрицей России) как интимный уголок  императорского дворца, предназначенный для отдыха и развлечений. Здесь были размещены первые 225 картин голландских и фламандских художников, которые она приобрела в Берлине. Таким образом, частное собрание Екатерины II в 1764 г. явилось началом Эрмитажа.</a:t>
            </a:r>
          </a:p>
          <a:p>
            <a:pPr algn="just">
              <a:buNone/>
            </a:pPr>
            <a:endParaRPr lang="ru-RU" sz="18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28596" y="428604"/>
            <a:ext cx="8286808" cy="550072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/>
              <a:t>        В  1764 году по указу императрицы рядом с Зимним дворцом на набережной Невы началось возведение павильона, в котором через несколько лет разместятся ее художественные коллекции. Этот небольшой корпус, пристроенный к парадной императорской резиденции, был задуман как место уединения, где Екатерина могла бы проводить время в кругу приближенных и избранных гостей, отдыхая от государственных забот. Именно это дворцовое здание императрица первоначально и назвала Эрмитажем. Обращенный к Неве Северный павильон состоял из парадного зала, оранжереи, нескольких небольших кабинетов и комнаты с подъемными обеденными столами, где трапезы проходили без слуг, которая также именовалось «Эрмитажем». Это название закрепилось и за проходившими в павильоне приёмами и вечерами, которые в зависимости от числа приглашенных особ сама Екатерина II именовала «Малые </a:t>
            </a:r>
            <a:r>
              <a:rPr lang="ru-RU" sz="1800" dirty="0" err="1" smtClean="0"/>
              <a:t>Эрмитажи</a:t>
            </a:r>
            <a:r>
              <a:rPr lang="ru-RU" sz="1800" dirty="0" smtClean="0"/>
              <a:t>» и «Большие </a:t>
            </a:r>
            <a:r>
              <a:rPr lang="ru-RU" sz="1800" dirty="0" err="1" smtClean="0"/>
              <a:t>Эрмитажи</a:t>
            </a:r>
            <a:r>
              <a:rPr lang="ru-RU" sz="1800" dirty="0" smtClean="0"/>
              <a:t>».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http://www.rosimperija.info/wp-content/uploads/2013/02/483447.jp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714620"/>
            <a:ext cx="828680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785787" y="2357430"/>
            <a:ext cx="7286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      </a:t>
            </a:r>
            <a:r>
              <a:rPr lang="ru-RU" dirty="0" smtClean="0">
                <a:solidFill>
                  <a:srgbClr val="FF0000"/>
                </a:solidFill>
              </a:rPr>
              <a:t>Эрмитаж. Большой Тронный зал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612845"/>
            <a:ext cx="814393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       В Эрмитаже звучала музыка, ставились спектакли, императрица и ее гости проводили время в беседах, здесь литераторы читали свои новые сочинения. Все залы павильона были украшены картинами. Масштаб собирательской деятельности Екатерины Великой был оценен уже при жизни государыни в России и Европе: «Она соорудила и постепенно увеличивала свой любимый приют... Она собирала в него мало по малу сокровища искусств, картины, камеи и медали… Она составила в нем великолепную библиотеку. Этот дворец стал музеем, славным далеко».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28596" y="428604"/>
            <a:ext cx="8367803" cy="3000396"/>
          </a:xfrm>
        </p:spPr>
        <p:txBody>
          <a:bodyPr>
            <a:noAutofit/>
          </a:bodyPr>
          <a:lstStyle/>
          <a:p>
            <a:r>
              <a:rPr lang="ru-RU" sz="1200" dirty="0" smtClean="0"/>
              <a:t> </a:t>
            </a:r>
          </a:p>
          <a:p>
            <a:r>
              <a:rPr lang="ru-RU" sz="1200" dirty="0" smtClean="0"/>
              <a:t>       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54186" y="1000108"/>
            <a:ext cx="601821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Коллекции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Эрмитажа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3143248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В XVIII веке благодаря Екатерине II в России пробудился интерес к коллекционированию. Это увлечение затем достигло небывалого размаха, в России скопилось огромное богатство – выдающиеся произведения западноевропейских мастеров. Желая утвердить за собой славу «просвещенной государыни», ценительницы искусств, и затмить великолепием своего двора дворцы европейских правителей, она начинает коллекционировать произведения искусства. </a:t>
            </a:r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643446"/>
            <a:ext cx="8183880" cy="1785950"/>
          </a:xfrm>
        </p:spPr>
        <p:txBody>
          <a:bodyPr>
            <a:normAutofit/>
          </a:bodyPr>
          <a:lstStyle/>
          <a:p>
            <a:pPr algn="just"/>
            <a:r>
              <a:rPr lang="ru-RU" sz="1000" b="0" dirty="0" smtClean="0">
                <a:solidFill>
                  <a:schemeClr val="tx1"/>
                </a:solidFill>
                <a:latin typeface="+mn-lt"/>
              </a:rPr>
              <a:t>     </a:t>
            </a:r>
            <a:r>
              <a:rPr lang="ru-RU" sz="1200" b="0" dirty="0" smtClean="0">
                <a:solidFill>
                  <a:schemeClr val="tx1"/>
                </a:solidFill>
                <a:latin typeface="+mn-lt"/>
              </a:rPr>
              <a:t>Бегство в Египет» – первая крупная работа Тициана. На ней изображена Богоматерь с сыном, они бегут в Египет от царя Ирода, сопровождаемые святым Иосифом. Ангел ведет </a:t>
            </a:r>
            <a:r>
              <a:rPr lang="ru-RU" sz="1200" b="0" dirty="0" err="1" smtClean="0">
                <a:solidFill>
                  <a:schemeClr val="tx1"/>
                </a:solidFill>
                <a:latin typeface="+mn-lt"/>
              </a:rPr>
              <a:t>осла</a:t>
            </a:r>
            <a:r>
              <a:rPr lang="ru-RU" sz="1200" b="0" dirty="0" smtClean="0">
                <a:solidFill>
                  <a:schemeClr val="tx1"/>
                </a:solidFill>
                <a:latin typeface="+mn-lt"/>
              </a:rPr>
              <a:t>, на котором сидят Мария с Христом, а по траве разгуливают многочисленные животные…</a:t>
            </a:r>
            <a:br>
              <a:rPr lang="ru-RU" sz="1200" b="0" dirty="0" smtClean="0">
                <a:solidFill>
                  <a:schemeClr val="tx1"/>
                </a:solidFill>
                <a:latin typeface="+mn-lt"/>
              </a:rPr>
            </a:br>
            <a:r>
              <a:rPr lang="ru-RU" sz="1200" b="0" dirty="0" smtClean="0">
                <a:solidFill>
                  <a:schemeClr val="tx1"/>
                </a:solidFill>
                <a:latin typeface="+mn-lt"/>
              </a:rPr>
              <a:t>Художник выбрал большой холст удлиненного формата (206 </a:t>
            </a:r>
            <a:r>
              <a:rPr lang="ru-RU" sz="1200" b="0" dirty="0" err="1" smtClean="0">
                <a:solidFill>
                  <a:schemeClr val="tx1"/>
                </a:solidFill>
                <a:latin typeface="+mn-lt"/>
              </a:rPr>
              <a:t>х</a:t>
            </a:r>
            <a:r>
              <a:rPr lang="ru-RU" sz="1200" b="0" dirty="0" smtClean="0">
                <a:solidFill>
                  <a:schemeClr val="tx1"/>
                </a:solidFill>
                <a:latin typeface="+mn-lt"/>
              </a:rPr>
              <a:t> 336 см), что позволило включить широкую панораму местности, по которой святое семейство направляется в Египет. И хотя главные действующие лица традиционно показаны па первом плане, им уделено меньше внимания, чем пейзажу, изображенному с большой тщательностью и поэтичностью. Композиционное расположение фигур – сдвинутая к левому краю картины группа, ритмичное размещение персонажей друг за другом – создает впечатление длительного и утомительного пути.</a:t>
            </a:r>
            <a:endParaRPr lang="ru-RU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755508"/>
          </a:xfrm>
        </p:spPr>
        <p:txBody>
          <a:bodyPr/>
          <a:lstStyle/>
          <a:p>
            <a:pPr>
              <a:buNone/>
            </a:pPr>
            <a:r>
              <a:rPr lang="ru-RU" sz="1400" b="1" dirty="0" smtClean="0">
                <a:solidFill>
                  <a:srgbClr val="FF0000"/>
                </a:solidFill>
              </a:rPr>
              <a:t>                                      </a:t>
            </a:r>
            <a:r>
              <a:rPr lang="ru-RU" sz="1800" b="1" dirty="0" smtClean="0">
                <a:solidFill>
                  <a:srgbClr val="FF0000"/>
                </a:solidFill>
              </a:rPr>
              <a:t>Тициан «Бегство в Египет» (1508 г.)</a:t>
            </a:r>
            <a:endParaRPr lang="ru-RU" sz="18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/>
          </a:p>
        </p:txBody>
      </p:sp>
      <p:pic>
        <p:nvPicPr>
          <p:cNvPr id="6" name="Рисунок 5" descr="http://www.rosimperija.info/wp-content/uploads/2013/02/bull-4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071547"/>
            <a:ext cx="692948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5140650" cy="392909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214414" y="714357"/>
            <a:ext cx="57150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Джорджоне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61574A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Юдифь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(около 1504 г.)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www.rosimperija.info/wp-content/uploads/2013/02/1359559923_yudif-dzhordzhone1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9" y="1214422"/>
            <a:ext cx="1928825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143240" y="1443841"/>
            <a:ext cx="49292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Картина написана на ветхозаветный сюжет об истории Юдифи и </a:t>
            </a:r>
            <a:r>
              <a:rPr lang="ru-RU" dirty="0" err="1" smtClean="0"/>
              <a:t>Олоферна</a:t>
            </a:r>
            <a:r>
              <a:rPr lang="ru-RU" dirty="0" smtClean="0"/>
              <a:t>. Согласно книге «</a:t>
            </a:r>
            <a:r>
              <a:rPr lang="ru-RU" dirty="0" err="1" smtClean="0"/>
              <a:t>Иудифь</a:t>
            </a:r>
            <a:r>
              <a:rPr lang="ru-RU" dirty="0" smtClean="0"/>
              <a:t>», полководец </a:t>
            </a:r>
            <a:r>
              <a:rPr lang="ru-RU" dirty="0" err="1" smtClean="0"/>
              <a:t>Олоферн</a:t>
            </a:r>
            <a:r>
              <a:rPr lang="ru-RU" dirty="0" smtClean="0"/>
              <a:t>, командующий армией Навуходоносора, выполняя его повеление «свершить … отмщение всей земле», прошёл в Месопотамию, разрушил все её города, выжег все посевы и перебил мужчин. </a:t>
            </a:r>
            <a:r>
              <a:rPr lang="ru-RU" dirty="0" err="1" smtClean="0"/>
              <a:t>Олоферн</a:t>
            </a:r>
            <a:r>
              <a:rPr lang="ru-RU" dirty="0" smtClean="0"/>
              <a:t> осадил небольшой город </a:t>
            </a:r>
            <a:r>
              <a:rPr lang="ru-RU" dirty="0" err="1" smtClean="0"/>
              <a:t>Ветилую</a:t>
            </a:r>
            <a:r>
              <a:rPr lang="ru-RU" dirty="0" smtClean="0"/>
              <a:t>, где жила молодая вдова Юдифь.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568618" cy="88594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 </a:t>
            </a:r>
            <a:endParaRPr lang="ru-RU" i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 flipH="1">
            <a:off x="457201" y="530352"/>
            <a:ext cx="45719" cy="112566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785786" y="571481"/>
            <a:ext cx="72866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Микеланджело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61574A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Скорчившийся мальчик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(1530-1534 гг.)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http://www.rosimperija.info/wp-content/uploads/2013/02/450px-Michelangelo-Buonarroti-Crouching_Boy-Hermitage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3" y="1000108"/>
            <a:ext cx="3786213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4643438" y="1357298"/>
            <a:ext cx="385765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   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Скорчившийся мальчик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единственная скульптура Микеланджело 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России, она находится на постоянной экспозиции 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Государственном Эрмитаже. Скульптура изготовлена из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мрамора, высота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54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см. Некоторые искусствоведы считают, что в этой скульптуре Микеланджело отразил угнетенное состояние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флорентийцев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в этот период.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Скорчившийся мальчик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был приобретён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Екатериной II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1785 г.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41046" cy="6126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                Караваджо «Лютнист»(около 1595 г.)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 flipH="1" flipV="1">
            <a:off x="571471" y="692944"/>
            <a:ext cx="8001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7" name="Рисунок 6" descr="http://www.rosimperija.info/wp-content/uploads/2013/02/766px-1596_Caravaggio_The_Lute_Player_The_Hermitage_St._Petersburg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00174"/>
            <a:ext cx="378621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786314" y="2031325"/>
            <a:ext cx="364333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  Это одна из ранних картин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Караваджо. В работах этого цикла любовное чувство символически передаётся или через образы плодов (как бы приглашающих зрителя насладиться их вкусом), или музыкальных инструментов: музыка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символ мимолётного чувственного наслаждения. Сам художник считал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Лютниста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наиболее удавшимся ему произведением живописи.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425742" cy="374346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 </a:t>
            </a:r>
            <a:endParaRPr lang="ru-RU" i="1" dirty="0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500298" y="707885"/>
            <a:ext cx="46434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Камея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Гонзага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(III век до н.э.)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http://www.rosimperija.info/wp-content/uploads/2013/02/466px-Cameo_gonzaga1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7" y="1276677"/>
            <a:ext cx="3500462" cy="430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4500562" y="1285861"/>
            <a:ext cx="4071966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  «Камея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Гонзага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—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знаменитая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камея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(ювелирное изделие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или украшение, выполненное в технике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барельефа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драгоценных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или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полудрагоценных камнях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или на морской раковине)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из трёхслойного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сардоникса, относящаяся к лучшим образцам античной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глиптики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(искусство резьбы на цветных 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драгоценных камнях). Согласно общепринятому мнению, является самой знаменитой камеей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Эрмитажа.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Камея представляет собой парный портрет. Камея выполнена 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III в. до н. э.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неизвестным автором в Александрии Египетской.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2920" y="530352"/>
            <a:ext cx="8069608" cy="54119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/>
              <a:t>Новый Эрмитаж.</a:t>
            </a:r>
            <a:endParaRPr lang="ru-RU" dirty="0"/>
          </a:p>
        </p:txBody>
      </p:sp>
      <p:pic>
        <p:nvPicPr>
          <p:cNvPr id="6" name="Рисунок 5" descr="http://www.rosimperija.info/wp-content/uploads/2013/02/800px-Hermitage_Atlantes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28736"/>
            <a:ext cx="428628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214942" y="1500174"/>
            <a:ext cx="3500462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200" b="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ольшой</a:t>
            </a:r>
            <a:r>
              <a:rPr kumimoji="0" lang="ru-RU" sz="12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вклад в развитие Эрмитажа внёс Николай</a:t>
            </a:r>
            <a:r>
              <a:rPr lang="ru-RU" sz="1200" dirty="0" smtClean="0"/>
              <a:t> I. При нём в 1852 году был построен </a:t>
            </a:r>
            <a:r>
              <a:rPr lang="ru-RU" sz="12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Новый Эрмитаж – первое  в России здание для публичного художественного музея. </a:t>
            </a:r>
            <a:r>
              <a:rPr lang="ru-RU" sz="1200" dirty="0" smtClean="0"/>
              <a:t>Эрмитаж был открыт для посещения. Николай I внес также существенный вклад в пополнение картинной галереи Эрмитажа.</a:t>
            </a:r>
            <a:r>
              <a:rPr lang="ru-RU" sz="1200" dirty="0" smtClean="0">
                <a:solidFill>
                  <a:srgbClr val="000000"/>
                </a:solidFill>
                <a:cs typeface="Times New Roman" pitchFamily="18" charset="0"/>
              </a:rPr>
              <a:t> Новый Эрмитаж</a:t>
            </a:r>
            <a:r>
              <a:rPr lang="ru-RU" sz="12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20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является частью музейного </a:t>
            </a:r>
            <a:r>
              <a:rPr lang="ru-RU" sz="12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комплекса Государственного Эрмитажа. Оно известно своим портиком с десятью гигантскими статуями атлантов. К этому времени в музее хранились уже богатейшие коллекции памятников древневосточной, древнеегипетской, античной и средневековой культур, искусства Западной и Восточной Европы, археологических и художественных памятников Азии, русской культуры VIII—XIX веков. К 1880 г. музей посещали уже до 50 000 человек в год.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00034" y="5000636"/>
            <a:ext cx="142876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571480"/>
            <a:ext cx="4857784" cy="428628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000100" y="707885"/>
            <a:ext cx="585791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                    Поль Сезанн </a:t>
            </a:r>
            <a:r>
              <a:rPr kumimoji="0" lang="ru-RU" sz="17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7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Берег Марны</a:t>
            </a:r>
            <a:r>
              <a:rPr kumimoji="0" lang="ru-RU" sz="17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http://www.rosimperija.info/wp-content/uploads/2013/02/banks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214422"/>
            <a:ext cx="500066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715008" y="1214422"/>
            <a:ext cx="300039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  В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Советской России</a:t>
            </a:r>
            <a:r>
              <a:rPr lang="ru-RU" sz="1600" dirty="0" smtClean="0"/>
              <a:t> </a:t>
            </a:r>
            <a:r>
              <a:rPr lang="ru-RU" sz="1400" dirty="0" smtClean="0"/>
              <a:t>музей начал значительно обогащаться за счет национализированных частных коллекций и собрания Академии художеств.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 Мы можем познакомиться с одной </a:t>
            </a:r>
            <a:r>
              <a:rPr lang="ru-RU" sz="14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из картин того периода.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Пейзаж Сезанна подчеркнуто статичен: почти горизонтальной линии берега реки противопоставлены строгие вертикали дома и деревьев на берегу. Неподвижность пейзажа усиливается тем, что он отражается в зеркальной, словно застывшей, воде. Река кажется застывшей, как зеркало, неподвижными кулисами стоят деревья по берегам.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0120" y="1000108"/>
            <a:ext cx="8183880" cy="928694"/>
          </a:xfrm>
        </p:spPr>
        <p:txBody>
          <a:bodyPr>
            <a:normAutofit/>
          </a:bodyPr>
          <a:lstStyle/>
          <a:p>
            <a:endParaRPr lang="ru-RU" sz="2300" dirty="0" smtClean="0"/>
          </a:p>
          <a:p>
            <a:pPr>
              <a:buNone/>
            </a:pPr>
            <a:endParaRPr lang="ru-RU" sz="2300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000232" y="857232"/>
            <a:ext cx="43577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 настоящее время.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www.rosimperija.info/wp-content/uploads/2013/02/800px-Hermitage_night1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500174"/>
            <a:ext cx="400050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714876" y="1428736"/>
            <a:ext cx="285752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   Сейчас музейный комплекс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Эрмитажа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составляют пять зданий, связанные друг с другом на Дворцовой набережной: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Зимний дворец.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Малый Эрмитаж.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Большой Эрмитаж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Новый Эрмитаж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Эрмитажный театр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   На сегодняшний день коллекция музея насчитывает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около трёх миллионов произведений искусства и памятников мировой культуры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, начиная 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каменного века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и до нашего столетия.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183880" cy="105156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928802"/>
            <a:ext cx="8183880" cy="3857652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95864" y="1428736"/>
            <a:ext cx="56193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508</TotalTime>
  <Words>565</Words>
  <Application>Microsoft Office PowerPoint</Application>
  <PresentationFormat>Экран (4:3)</PresentationFormat>
  <Paragraphs>59</Paragraphs>
  <Slides>15</Slides>
  <Notes>1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Аспект</vt:lpstr>
      <vt:lpstr>Заочная экскурсия в  Эрмитаж</vt:lpstr>
      <vt:lpstr>Цель презентации:</vt:lpstr>
      <vt:lpstr>                Происхождение Эрмитажа.</vt:lpstr>
      <vt:lpstr>Презентация PowerPoint</vt:lpstr>
      <vt:lpstr>Презентация PowerPoint</vt:lpstr>
      <vt:lpstr>Презентация PowerPoint</vt:lpstr>
      <vt:lpstr>     Бегство в Египет» – первая крупная работа Тициана. На ней изображена Богоматерь с сыном, они бегут в Египет от царя Ирода, сопровождаемые святым Иосифом. Ангел ведет осла, на котором сидят Мария с Христом, а по траве разгуливают многочисленные животные… Художник выбрал большой холст удлиненного формата (206 х 336 см), что позволило включить широкую панораму местности, по которой святое семейство направляется в Египет. И хотя главные действующие лица традиционно показаны па первом плане, им уделено меньше внимания, чем пейзажу, изображенному с большой тщательностью и поэтичностью. Композиционное расположение фигур – сдвинутая к левому краю картины группа, ритмичное размещение персонажей друг за другом – создает впечатление длительного и утомительного пути.</vt:lpstr>
      <vt:lpstr>Презентация PowerPoint</vt:lpstr>
      <vt:lpstr> </vt:lpstr>
      <vt:lpstr>Презентация PowerPoint</vt:lpstr>
      <vt:lpstr> </vt:lpstr>
      <vt:lpstr> </vt:lpstr>
      <vt:lpstr>Презентация PowerPoint</vt:lpstr>
      <vt:lpstr>Презентация PowerPoint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ЗАКУСКИ</dc:title>
  <dc:creator>ывапро</dc:creator>
  <cp:lastModifiedBy>Луиза</cp:lastModifiedBy>
  <cp:revision>105</cp:revision>
  <dcterms:created xsi:type="dcterms:W3CDTF">2014-05-15T02:26:47Z</dcterms:created>
  <dcterms:modified xsi:type="dcterms:W3CDTF">2020-04-15T10:56:22Z</dcterms:modified>
</cp:coreProperties>
</file>